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23401-2186-4074-BFE8-2E778E3734DB}" type="datetimeFigureOut">
              <a:rPr lang="de-DE" smtClean="0"/>
              <a:t>13.03.2013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A481-BC2E-47DC-A17B-845382FA78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57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A2E59-2B6B-4620-BF01-7FD07F122C82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6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A2E59-2B6B-4620-BF01-7FD07F122C82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1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320-F516-4782-8A3C-EEBDBF21CFA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13.03.2013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44208" y="5373216"/>
            <a:ext cx="2133600" cy="365125"/>
          </a:xfrm>
          <a:prstGeom prst="rect">
            <a:avLst/>
          </a:prstGeom>
        </p:spPr>
        <p:txBody>
          <a:bodyPr/>
          <a:lstStyle/>
          <a:p>
            <a:fld id="{2A218814-5032-4DD8-A16B-38668D25278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9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320-F516-4782-8A3C-EEBDBF21CFA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13.03.2013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44208" y="5373216"/>
            <a:ext cx="2133600" cy="365125"/>
          </a:xfrm>
          <a:prstGeom prst="rect">
            <a:avLst/>
          </a:prstGeom>
        </p:spPr>
        <p:txBody>
          <a:bodyPr/>
          <a:lstStyle/>
          <a:p>
            <a:fld id="{2A218814-5032-4DD8-A16B-38668D25278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7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320-F516-4782-8A3C-EEBDBF21CFA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13.03.2013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44208" y="5373216"/>
            <a:ext cx="2133600" cy="365125"/>
          </a:xfrm>
          <a:prstGeom prst="rect">
            <a:avLst/>
          </a:prstGeom>
        </p:spPr>
        <p:txBody>
          <a:bodyPr/>
          <a:lstStyle/>
          <a:p>
            <a:fld id="{2A218814-5032-4DD8-A16B-38668D25278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0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2012/2013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44208" y="5373216"/>
            <a:ext cx="2133600" cy="365125"/>
          </a:xfrm>
          <a:prstGeom prst="rect">
            <a:avLst/>
          </a:prstGeom>
        </p:spPr>
        <p:txBody>
          <a:bodyPr/>
          <a:lstStyle/>
          <a:p>
            <a:fld id="{2A218814-5032-4DD8-A16B-38668D25278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320-F516-4782-8A3C-EEBDBF21CFA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13.03.2013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44208" y="5373216"/>
            <a:ext cx="2133600" cy="365125"/>
          </a:xfrm>
          <a:prstGeom prst="rect">
            <a:avLst/>
          </a:prstGeom>
        </p:spPr>
        <p:txBody>
          <a:bodyPr/>
          <a:lstStyle/>
          <a:p>
            <a:fld id="{2A218814-5032-4DD8-A16B-38668D25278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1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320-F516-4782-8A3C-EEBDBF21CFA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13.03.2013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444208" y="5373216"/>
            <a:ext cx="2133600" cy="365125"/>
          </a:xfrm>
          <a:prstGeom prst="rect">
            <a:avLst/>
          </a:prstGeom>
        </p:spPr>
        <p:txBody>
          <a:bodyPr/>
          <a:lstStyle/>
          <a:p>
            <a:fld id="{2A218814-5032-4DD8-A16B-38668D25278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320-F516-4782-8A3C-EEBDBF21CFA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13.03.2013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444208" y="5373216"/>
            <a:ext cx="2133600" cy="365125"/>
          </a:xfrm>
          <a:prstGeom prst="rect">
            <a:avLst/>
          </a:prstGeom>
        </p:spPr>
        <p:txBody>
          <a:bodyPr/>
          <a:lstStyle/>
          <a:p>
            <a:fld id="{2A218814-5032-4DD8-A16B-38668D25278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2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320-F516-4782-8A3C-EEBDBF21CFA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13.03.2013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44208" y="5373216"/>
            <a:ext cx="2133600" cy="365125"/>
          </a:xfrm>
          <a:prstGeom prst="rect">
            <a:avLst/>
          </a:prstGeom>
        </p:spPr>
        <p:txBody>
          <a:bodyPr/>
          <a:lstStyle/>
          <a:p>
            <a:fld id="{2A218814-5032-4DD8-A16B-38668D25278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7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320-F516-4782-8A3C-EEBDBF21CFA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13.03.2013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44208" y="5373216"/>
            <a:ext cx="2133600" cy="365125"/>
          </a:xfrm>
          <a:prstGeom prst="rect">
            <a:avLst/>
          </a:prstGeom>
        </p:spPr>
        <p:txBody>
          <a:bodyPr/>
          <a:lstStyle/>
          <a:p>
            <a:fld id="{2A218814-5032-4DD8-A16B-38668D25278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320-F516-4782-8A3C-EEBDBF21CFA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13.03.2013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444208" y="5373216"/>
            <a:ext cx="2133600" cy="365125"/>
          </a:xfrm>
          <a:prstGeom prst="rect">
            <a:avLst/>
          </a:prstGeom>
        </p:spPr>
        <p:txBody>
          <a:bodyPr/>
          <a:lstStyle/>
          <a:p>
            <a:fld id="{2A218814-5032-4DD8-A16B-38668D25278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9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320-F516-4782-8A3C-EEBDBF21CFA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13.03.2013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444208" y="5373216"/>
            <a:ext cx="2133600" cy="365125"/>
          </a:xfrm>
          <a:prstGeom prst="rect">
            <a:avLst/>
          </a:prstGeom>
        </p:spPr>
        <p:txBody>
          <a:bodyPr/>
          <a:lstStyle/>
          <a:p>
            <a:fld id="{2A218814-5032-4DD8-A16B-38668D25278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5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588224" y="6376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18814-5032-4DD8-A16B-38668D25278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69345"/>
            <a:ext cx="474092" cy="47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20" y="6269346"/>
            <a:ext cx="754958" cy="47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6311947"/>
            <a:ext cx="4389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47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homas Lieser\BBS Wittlich\Bau-Technik\Eigene Stunden\Maurer\1211 denkmal aktiv\Bilder\20121122_0913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5" r="9694"/>
          <a:stretch/>
        </p:blipFill>
        <p:spPr bwMode="auto">
          <a:xfrm>
            <a:off x="788501" y="2929466"/>
            <a:ext cx="496833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homas Lieser\BBS Wittlich\Bau-Technik\Eigene Stunden\Maurer\1211 denkmal aktiv\Bilder\20121122_0913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r="13995" b="33278"/>
          <a:stretch/>
        </p:blipFill>
        <p:spPr bwMode="auto">
          <a:xfrm>
            <a:off x="6012160" y="2591593"/>
            <a:ext cx="2880320" cy="350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260648"/>
            <a:ext cx="2484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</a:rPr>
              <a:t>Workshop bei </a:t>
            </a:r>
            <a:r>
              <a:rPr lang="de-DE" sz="2800" b="1" dirty="0">
                <a:solidFill>
                  <a:prstClr val="black"/>
                </a:solidFill>
              </a:rPr>
              <a:t>Henning Wirtz </a:t>
            </a:r>
            <a:r>
              <a:rPr lang="de-DE" sz="2800" dirty="0">
                <a:solidFill>
                  <a:prstClr val="black"/>
                </a:solidFill>
              </a:rPr>
              <a:t>im Rahmen von </a:t>
            </a:r>
            <a:r>
              <a:rPr lang="de-DE" sz="2800" b="1" dirty="0" err="1" smtClean="0">
                <a:solidFill>
                  <a:prstClr val="black"/>
                </a:solidFill>
              </a:rPr>
              <a:t>denk</a:t>
            </a:r>
            <a:r>
              <a:rPr lang="de-DE" sz="2800" dirty="0" err="1" smtClean="0">
                <a:solidFill>
                  <a:prstClr val="black"/>
                </a:solidFill>
              </a:rPr>
              <a:t>mal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b="1" dirty="0" smtClean="0">
                <a:solidFill>
                  <a:prstClr val="black"/>
                </a:solidFill>
              </a:rPr>
              <a:t>aktiv</a:t>
            </a:r>
            <a:endParaRPr lang="de-DE" sz="2800" b="1" dirty="0">
              <a:solidFill>
                <a:prstClr val="black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93" y="476672"/>
            <a:ext cx="18049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17" y="260648"/>
            <a:ext cx="17319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0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93" y="476672"/>
            <a:ext cx="18049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5576" y="260648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</a:rPr>
              <a:t>Workshop bei </a:t>
            </a:r>
            <a:br>
              <a:rPr lang="de-DE" sz="2800" dirty="0">
                <a:solidFill>
                  <a:prstClr val="black"/>
                </a:solidFill>
              </a:rPr>
            </a:br>
            <a:r>
              <a:rPr lang="de-DE" sz="2800" b="1" dirty="0">
                <a:solidFill>
                  <a:prstClr val="black"/>
                </a:solidFill>
              </a:rPr>
              <a:t>Pasquale </a:t>
            </a:r>
            <a:r>
              <a:rPr lang="de-DE" sz="2800" b="1" dirty="0" err="1">
                <a:solidFill>
                  <a:prstClr val="black"/>
                </a:solidFill>
              </a:rPr>
              <a:t>Buccio</a:t>
            </a:r>
            <a:r>
              <a:rPr lang="de-DE" sz="2800" b="1" dirty="0">
                <a:solidFill>
                  <a:prstClr val="black"/>
                </a:solidFill>
              </a:rPr>
              <a:t> </a:t>
            </a:r>
            <a:r>
              <a:rPr lang="de-DE" sz="2800" dirty="0">
                <a:solidFill>
                  <a:prstClr val="black"/>
                </a:solidFill>
              </a:rPr>
              <a:t>im Rahmen von </a:t>
            </a:r>
            <a:br>
              <a:rPr lang="de-DE" sz="2800" dirty="0">
                <a:solidFill>
                  <a:prstClr val="black"/>
                </a:solidFill>
              </a:rPr>
            </a:br>
            <a:r>
              <a:rPr lang="de-DE" sz="2800" b="1" dirty="0" err="1">
                <a:solidFill>
                  <a:prstClr val="black"/>
                </a:solidFill>
              </a:rPr>
              <a:t>denk</a:t>
            </a:r>
            <a:r>
              <a:rPr lang="de-DE" sz="2800" dirty="0" err="1">
                <a:solidFill>
                  <a:prstClr val="black"/>
                </a:solidFill>
              </a:rPr>
              <a:t>mal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b="1" dirty="0">
                <a:solidFill>
                  <a:prstClr val="black"/>
                </a:solidFill>
              </a:rPr>
              <a:t>aktiv</a:t>
            </a:r>
            <a:endParaRPr lang="de-DE" sz="2800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Thomas Lieser\BBS Wittlich\Bau-Technik\Eigene Stunden\Maurer\1211 denkmal aktiv\Bilder\20121122_1211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t="14476" r="12547" b="20803"/>
          <a:stretch/>
        </p:blipFill>
        <p:spPr bwMode="auto">
          <a:xfrm>
            <a:off x="539552" y="2537638"/>
            <a:ext cx="4032448" cy="2691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homas Lieser\BBS Wittlich\Bau-Technik\Eigene Stunden\Maurer\1211 denkmal aktiv\Bilder\20121122_120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t="16937" r="18981" b="18442"/>
          <a:stretch/>
        </p:blipFill>
        <p:spPr bwMode="auto">
          <a:xfrm>
            <a:off x="4788183" y="1268760"/>
            <a:ext cx="3041617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homas Lieser\BBS Wittlich\Bau-Technik\Eigene Stunden\Maurer\1211 denkmal aktiv\Bilder\20121122_1208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9" t="27207" r="6368" b="9378"/>
          <a:stretch/>
        </p:blipFill>
        <p:spPr bwMode="auto">
          <a:xfrm>
            <a:off x="4788183" y="3933056"/>
            <a:ext cx="3817398" cy="2249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93" y="476672"/>
            <a:ext cx="18049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30972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5576" y="260648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</a:rPr>
              <a:t>Workshop bei </a:t>
            </a:r>
            <a:br>
              <a:rPr lang="de-DE" sz="2800" dirty="0">
                <a:solidFill>
                  <a:prstClr val="black"/>
                </a:solidFill>
              </a:rPr>
            </a:br>
            <a:r>
              <a:rPr lang="de-DE" sz="2800" b="1" dirty="0">
                <a:solidFill>
                  <a:prstClr val="black"/>
                </a:solidFill>
              </a:rPr>
              <a:t>Pasquale </a:t>
            </a:r>
            <a:r>
              <a:rPr lang="de-DE" sz="2800" b="1" dirty="0" err="1">
                <a:solidFill>
                  <a:prstClr val="black"/>
                </a:solidFill>
              </a:rPr>
              <a:t>Buccio</a:t>
            </a:r>
            <a:r>
              <a:rPr lang="de-DE" sz="2800" b="1" dirty="0">
                <a:solidFill>
                  <a:prstClr val="black"/>
                </a:solidFill>
              </a:rPr>
              <a:t> </a:t>
            </a:r>
            <a:r>
              <a:rPr lang="de-DE" sz="2800" dirty="0">
                <a:solidFill>
                  <a:prstClr val="black"/>
                </a:solidFill>
              </a:rPr>
              <a:t>im Rahmen von </a:t>
            </a:r>
            <a:br>
              <a:rPr lang="de-DE" sz="2800" dirty="0">
                <a:solidFill>
                  <a:prstClr val="black"/>
                </a:solidFill>
              </a:rPr>
            </a:br>
            <a:r>
              <a:rPr lang="de-DE" sz="2800" b="1" dirty="0" err="1">
                <a:solidFill>
                  <a:prstClr val="black"/>
                </a:solidFill>
              </a:rPr>
              <a:t>denk</a:t>
            </a:r>
            <a:r>
              <a:rPr lang="de-DE" sz="2800" dirty="0" err="1">
                <a:solidFill>
                  <a:prstClr val="black"/>
                </a:solidFill>
              </a:rPr>
              <a:t>mal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b="1" dirty="0">
                <a:solidFill>
                  <a:prstClr val="black"/>
                </a:solidFill>
              </a:rPr>
              <a:t>aktiv</a:t>
            </a:r>
            <a:endParaRPr lang="de-DE" sz="2800" b="1" dirty="0">
              <a:solidFill>
                <a:prstClr val="black"/>
              </a:solidFill>
            </a:endParaRPr>
          </a:p>
        </p:txBody>
      </p:sp>
      <p:pic>
        <p:nvPicPr>
          <p:cNvPr id="4099" name="Picture 3" descr="C:\Users\Thomas Lieser\BBS Wittlich\Bau-Technik\Eigene Stunden\Maurer\1211 denkmal aktiv\Bilder\20121122_1456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5"/>
          <a:stretch/>
        </p:blipFill>
        <p:spPr bwMode="auto">
          <a:xfrm>
            <a:off x="632489" y="2472751"/>
            <a:ext cx="5430750" cy="3476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homas Lieser\BBS Wittlich\Bau-Technik\Eigene Stunden\Maurer\1211 denkmal aktiv\Bilder\20121122_1302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2248518" cy="2998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Bildschirmpräsentation (4:3)</PresentationFormat>
  <Paragraphs>5</Paragraphs>
  <Slides>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1_Larissa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Lieser</dc:creator>
  <cp:lastModifiedBy>Thomas Lieser</cp:lastModifiedBy>
  <cp:revision>1</cp:revision>
  <dcterms:created xsi:type="dcterms:W3CDTF">2013-03-13T14:13:19Z</dcterms:created>
  <dcterms:modified xsi:type="dcterms:W3CDTF">2013-03-13T14:23:15Z</dcterms:modified>
</cp:coreProperties>
</file>